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0" r:id="rId5"/>
  </p:sldMasterIdLst>
  <p:notesMasterIdLst>
    <p:notesMasterId r:id="rId86"/>
  </p:notesMasterIdLst>
  <p:sldIdLst>
    <p:sldId id="257" r:id="rId6"/>
    <p:sldId id="391" r:id="rId7"/>
    <p:sldId id="389" r:id="rId8"/>
    <p:sldId id="316" r:id="rId9"/>
    <p:sldId id="349" r:id="rId10"/>
    <p:sldId id="350" r:id="rId11"/>
    <p:sldId id="303" r:id="rId12"/>
    <p:sldId id="300" r:id="rId13"/>
    <p:sldId id="302" r:id="rId14"/>
    <p:sldId id="304" r:id="rId15"/>
    <p:sldId id="305" r:id="rId16"/>
    <p:sldId id="306" r:id="rId17"/>
    <p:sldId id="336" r:id="rId18"/>
    <p:sldId id="351" r:id="rId19"/>
    <p:sldId id="354" r:id="rId20"/>
    <p:sldId id="352" r:id="rId21"/>
    <p:sldId id="356" r:id="rId22"/>
    <p:sldId id="357" r:id="rId23"/>
    <p:sldId id="358" r:id="rId24"/>
    <p:sldId id="359" r:id="rId25"/>
    <p:sldId id="365" r:id="rId26"/>
    <p:sldId id="366" r:id="rId27"/>
    <p:sldId id="367" r:id="rId28"/>
    <p:sldId id="368" r:id="rId29"/>
    <p:sldId id="369" r:id="rId30"/>
    <p:sldId id="375" r:id="rId31"/>
    <p:sldId id="374" r:id="rId32"/>
    <p:sldId id="373" r:id="rId33"/>
    <p:sldId id="370" r:id="rId34"/>
    <p:sldId id="371" r:id="rId35"/>
    <p:sldId id="378" r:id="rId36"/>
    <p:sldId id="384" r:id="rId37"/>
    <p:sldId id="335" r:id="rId38"/>
    <p:sldId id="376" r:id="rId39"/>
    <p:sldId id="314" r:id="rId40"/>
    <p:sldId id="307" r:id="rId41"/>
    <p:sldId id="337" r:id="rId42"/>
    <p:sldId id="318" r:id="rId43"/>
    <p:sldId id="297" r:id="rId44"/>
    <p:sldId id="377" r:id="rId45"/>
    <p:sldId id="380" r:id="rId46"/>
    <p:sldId id="381" r:id="rId47"/>
    <p:sldId id="382" r:id="rId48"/>
    <p:sldId id="379" r:id="rId49"/>
    <p:sldId id="383" r:id="rId50"/>
    <p:sldId id="345" r:id="rId51"/>
    <p:sldId id="346" r:id="rId52"/>
    <p:sldId id="347" r:id="rId53"/>
    <p:sldId id="327" r:id="rId54"/>
    <p:sldId id="339" r:id="rId55"/>
    <p:sldId id="338" r:id="rId56"/>
    <p:sldId id="341" r:id="rId57"/>
    <p:sldId id="340" r:id="rId58"/>
    <p:sldId id="342" r:id="rId59"/>
    <p:sldId id="343" r:id="rId60"/>
    <p:sldId id="344" r:id="rId61"/>
    <p:sldId id="328" r:id="rId62"/>
    <p:sldId id="264" r:id="rId63"/>
    <p:sldId id="326" r:id="rId64"/>
    <p:sldId id="330" r:id="rId65"/>
    <p:sldId id="334" r:id="rId66"/>
    <p:sldId id="329" r:id="rId67"/>
    <p:sldId id="325" r:id="rId68"/>
    <p:sldId id="332" r:id="rId69"/>
    <p:sldId id="333" r:id="rId70"/>
    <p:sldId id="319" r:id="rId71"/>
    <p:sldId id="308" r:id="rId72"/>
    <p:sldId id="309" r:id="rId73"/>
    <p:sldId id="323" r:id="rId74"/>
    <p:sldId id="321" r:id="rId75"/>
    <p:sldId id="322" r:id="rId76"/>
    <p:sldId id="385" r:id="rId77"/>
    <p:sldId id="348" r:id="rId78"/>
    <p:sldId id="360" r:id="rId79"/>
    <p:sldId id="361" r:id="rId80"/>
    <p:sldId id="364" r:id="rId81"/>
    <p:sldId id="363" r:id="rId82"/>
    <p:sldId id="387" r:id="rId83"/>
    <p:sldId id="386" r:id="rId84"/>
    <p:sldId id="388" r:id="rId85"/>
  </p:sldIdLst>
  <p:sldSz cx="12192000" cy="6858000"/>
  <p:notesSz cx="6858000" cy="9144000"/>
  <p:embeddedFontLst>
    <p:embeddedFont>
      <p:font typeface="Sofia Pro Black" panose="00000A00000000000000" pitchFamily="2" charset="0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Sofia Pro Medium" panose="00000600000000000000" pitchFamily="2" charset="0"/>
      <p:regular r:id="rId94"/>
      <p: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024"/>
    <a:srgbClr val="898A8D"/>
    <a:srgbClr val="262F38"/>
    <a:srgbClr val="FF8F1C"/>
    <a:srgbClr val="F3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3.fntdata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1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font" Target="fonts/font7.fntdata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E615B-56BE-4CDB-895F-6AD3D7196C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79DCB-77FB-48AD-958B-A2E04F749DB4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089A2DBC-3FD7-4A5B-A07D-390A9F624FC1}" type="parTrans" cxnId="{B9FCBB6D-AF48-4852-97B2-B08DCCFFEACE}">
      <dgm:prSet/>
      <dgm:spPr/>
      <dgm:t>
        <a:bodyPr/>
        <a:lstStyle/>
        <a:p>
          <a:endParaRPr lang="en-US"/>
        </a:p>
      </dgm:t>
    </dgm:pt>
    <dgm:pt modelId="{1CDA3C87-4D41-4646-A491-6C0CCE027702}" type="sibTrans" cxnId="{B9FCBB6D-AF48-4852-97B2-B08DCCFFEACE}">
      <dgm:prSet/>
      <dgm:spPr/>
      <dgm:t>
        <a:bodyPr/>
        <a:lstStyle/>
        <a:p>
          <a:endParaRPr lang="en-US"/>
        </a:p>
      </dgm:t>
    </dgm:pt>
    <dgm:pt modelId="{EAACD3C8-199D-4A6D-AC3E-9BC98CACFF79}">
      <dgm:prSet phldrT="[Text]"/>
      <dgm:spPr/>
      <dgm:t>
        <a:bodyPr/>
        <a:lstStyle/>
        <a:p>
          <a:r>
            <a:rPr lang="en-US" dirty="0" smtClean="0"/>
            <a:t>Development environment</a:t>
          </a:r>
          <a:endParaRPr lang="en-US" dirty="0"/>
        </a:p>
      </dgm:t>
    </dgm:pt>
    <dgm:pt modelId="{E9099799-2854-4F0C-BD7E-BB15A9C12A18}" type="parTrans" cxnId="{73A82173-0E6C-4B10-B4C0-79ED9C09D7A4}">
      <dgm:prSet/>
      <dgm:spPr/>
      <dgm:t>
        <a:bodyPr/>
        <a:lstStyle/>
        <a:p>
          <a:endParaRPr lang="en-US"/>
        </a:p>
      </dgm:t>
    </dgm:pt>
    <dgm:pt modelId="{68669CE3-7527-4ADD-AF29-01D1B39BE729}" type="sibTrans" cxnId="{73A82173-0E6C-4B10-B4C0-79ED9C09D7A4}">
      <dgm:prSet/>
      <dgm:spPr/>
      <dgm:t>
        <a:bodyPr/>
        <a:lstStyle/>
        <a:p>
          <a:endParaRPr lang="en-US"/>
        </a:p>
      </dgm:t>
    </dgm:pt>
    <dgm:pt modelId="{87AE0285-094C-43BE-AF4F-0CD404427B60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C9C6DA64-91C5-4542-B441-C8E895179527}" type="parTrans" cxnId="{0EAFD409-9A76-49E6-8B77-73889A45ACBB}">
      <dgm:prSet/>
      <dgm:spPr/>
      <dgm:t>
        <a:bodyPr/>
        <a:lstStyle/>
        <a:p>
          <a:endParaRPr lang="en-US"/>
        </a:p>
      </dgm:t>
    </dgm:pt>
    <dgm:pt modelId="{E75ACF53-2F12-4735-911F-ADD83DE3953B}" type="sibTrans" cxnId="{0EAFD409-9A76-49E6-8B77-73889A45ACBB}">
      <dgm:prSet/>
      <dgm:spPr/>
      <dgm:t>
        <a:bodyPr/>
        <a:lstStyle/>
        <a:p>
          <a:endParaRPr lang="en-US"/>
        </a:p>
      </dgm:t>
    </dgm:pt>
    <dgm:pt modelId="{CF65F3C6-4657-4E1B-AAF8-5CC7928D04EC}">
      <dgm:prSet phldrT="[Text]"/>
      <dgm:spPr/>
      <dgm:t>
        <a:bodyPr/>
        <a:lstStyle/>
        <a:p>
          <a:r>
            <a:rPr lang="en-US" dirty="0" smtClean="0"/>
            <a:t>Elastic compute</a:t>
          </a:r>
          <a:endParaRPr lang="en-US" dirty="0"/>
        </a:p>
      </dgm:t>
    </dgm:pt>
    <dgm:pt modelId="{D8C8B1D8-EDE5-45F7-92FF-9B779205D4D2}" type="parTrans" cxnId="{AFB24E1E-496C-44C3-966E-87FC8554F794}">
      <dgm:prSet/>
      <dgm:spPr/>
      <dgm:t>
        <a:bodyPr/>
        <a:lstStyle/>
        <a:p>
          <a:endParaRPr lang="en-US"/>
        </a:p>
      </dgm:t>
    </dgm:pt>
    <dgm:pt modelId="{1D39F189-3544-4D1E-A4EE-C24074126DF1}" type="sibTrans" cxnId="{AFB24E1E-496C-44C3-966E-87FC8554F794}">
      <dgm:prSet/>
      <dgm:spPr/>
      <dgm:t>
        <a:bodyPr/>
        <a:lstStyle/>
        <a:p>
          <a:endParaRPr lang="en-US"/>
        </a:p>
      </dgm:t>
    </dgm:pt>
    <dgm:pt modelId="{F73D464F-954B-4687-9096-BA69F9500AE0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EF5D47A6-1343-4A30-8708-92901B57AEB9}" type="parTrans" cxnId="{71A3646E-2536-4E95-9265-E8AD6F10EB64}">
      <dgm:prSet/>
      <dgm:spPr/>
      <dgm:t>
        <a:bodyPr/>
        <a:lstStyle/>
        <a:p>
          <a:endParaRPr lang="en-US"/>
        </a:p>
      </dgm:t>
    </dgm:pt>
    <dgm:pt modelId="{CABF6C39-88EE-4F65-A3A1-F9A0BC315137}" type="sibTrans" cxnId="{71A3646E-2536-4E95-9265-E8AD6F10EB64}">
      <dgm:prSet/>
      <dgm:spPr/>
      <dgm:t>
        <a:bodyPr/>
        <a:lstStyle/>
        <a:p>
          <a:endParaRPr lang="en-US"/>
        </a:p>
      </dgm:t>
    </dgm:pt>
    <dgm:pt modelId="{6D8E6F02-5616-4260-B399-A1CA394AC992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6EB620B9-C8CC-4955-AC33-F20F460B41E7}" type="parTrans" cxnId="{0915E7E3-4CDD-487B-AD9F-B595D233E4A1}">
      <dgm:prSet/>
      <dgm:spPr/>
      <dgm:t>
        <a:bodyPr/>
        <a:lstStyle/>
        <a:p>
          <a:endParaRPr lang="en-US"/>
        </a:p>
      </dgm:t>
    </dgm:pt>
    <dgm:pt modelId="{8B58634E-E52A-4A14-90DD-63225E00290B}" type="sibTrans" cxnId="{0915E7E3-4CDD-487B-AD9F-B595D233E4A1}">
      <dgm:prSet/>
      <dgm:spPr/>
      <dgm:t>
        <a:bodyPr/>
        <a:lstStyle/>
        <a:p>
          <a:endParaRPr lang="en-US"/>
        </a:p>
      </dgm:t>
    </dgm:pt>
    <dgm:pt modelId="{8F3F2761-4EE8-42D5-995D-6D71858D857F}">
      <dgm:prSet phldrT="[Text]"/>
      <dgm:spPr/>
      <dgm:t>
        <a:bodyPr/>
        <a:lstStyle/>
        <a:p>
          <a:r>
            <a:rPr lang="en-US" dirty="0" smtClean="0"/>
            <a:t>Real-time endpoints</a:t>
          </a:r>
          <a:endParaRPr lang="en-US" dirty="0"/>
        </a:p>
      </dgm:t>
    </dgm:pt>
    <dgm:pt modelId="{6223147E-AC63-4605-BB56-27821D4F0D49}" type="parTrans" cxnId="{776B64F8-C630-4D63-A9BA-F0F34141BFAB}">
      <dgm:prSet/>
      <dgm:spPr/>
      <dgm:t>
        <a:bodyPr/>
        <a:lstStyle/>
        <a:p>
          <a:endParaRPr lang="en-US"/>
        </a:p>
      </dgm:t>
    </dgm:pt>
    <dgm:pt modelId="{6D12F96C-6042-4FE0-B2B8-62363E129684}" type="sibTrans" cxnId="{776B64F8-C630-4D63-A9BA-F0F34141BFAB}">
      <dgm:prSet/>
      <dgm:spPr/>
      <dgm:t>
        <a:bodyPr/>
        <a:lstStyle/>
        <a:p>
          <a:endParaRPr lang="en-US"/>
        </a:p>
      </dgm:t>
    </dgm:pt>
    <dgm:pt modelId="{222B23AB-F927-4DFA-ABF4-CB3C7A778CE8}">
      <dgm:prSet phldrT="[Text]"/>
      <dgm:spPr/>
      <dgm:t>
        <a:bodyPr/>
        <a:lstStyle/>
        <a:p>
          <a:r>
            <a:rPr lang="en-US" dirty="0" smtClean="0"/>
            <a:t>Batch jobs</a:t>
          </a:r>
          <a:endParaRPr lang="en-US" dirty="0"/>
        </a:p>
      </dgm:t>
    </dgm:pt>
    <dgm:pt modelId="{1FB4E225-BFA0-41E4-891A-3D1F4A6F966E}" type="parTrans" cxnId="{8A0C8665-BDFB-48BF-BD07-F021D43A4CAF}">
      <dgm:prSet/>
      <dgm:spPr/>
      <dgm:t>
        <a:bodyPr/>
        <a:lstStyle/>
        <a:p>
          <a:endParaRPr lang="en-US"/>
        </a:p>
      </dgm:t>
    </dgm:pt>
    <dgm:pt modelId="{A73700E8-B477-4CB5-868B-419A3B1EA70E}" type="sibTrans" cxnId="{8A0C8665-BDFB-48BF-BD07-F021D43A4CAF}">
      <dgm:prSet/>
      <dgm:spPr/>
      <dgm:t>
        <a:bodyPr/>
        <a:lstStyle/>
        <a:p>
          <a:endParaRPr lang="en-US"/>
        </a:p>
      </dgm:t>
    </dgm:pt>
    <dgm:pt modelId="{C26E1574-7428-4C78-B5E8-0E1A476D0B87}">
      <dgm:prSet phldrT="[Text]"/>
      <dgm:spPr/>
      <dgm:t>
        <a:bodyPr/>
        <a:lstStyle/>
        <a:p>
          <a:r>
            <a:rPr lang="en-US" dirty="0" smtClean="0"/>
            <a:t>Frameworks</a:t>
          </a:r>
          <a:endParaRPr lang="en-US" dirty="0"/>
        </a:p>
      </dgm:t>
    </dgm:pt>
    <dgm:pt modelId="{101A90E1-8261-44DE-931E-2D53111029C1}" type="parTrans" cxnId="{646611EA-F0E6-4ABF-AD84-846DDC5A7775}">
      <dgm:prSet/>
      <dgm:spPr/>
      <dgm:t>
        <a:bodyPr/>
        <a:lstStyle/>
        <a:p>
          <a:endParaRPr lang="en-US"/>
        </a:p>
      </dgm:t>
    </dgm:pt>
    <dgm:pt modelId="{35B83B71-4B80-4EE1-9E55-6382CC2DF116}" type="sibTrans" cxnId="{646611EA-F0E6-4ABF-AD84-846DDC5A7775}">
      <dgm:prSet/>
      <dgm:spPr/>
      <dgm:t>
        <a:bodyPr/>
        <a:lstStyle/>
        <a:p>
          <a:endParaRPr lang="en-US"/>
        </a:p>
      </dgm:t>
    </dgm:pt>
    <dgm:pt modelId="{CABC9A23-70DF-4DAD-803E-035EC1FF3BB5}">
      <dgm:prSet phldrT="[Text]"/>
      <dgm:spPr/>
      <dgm:t>
        <a:bodyPr/>
        <a:lstStyle/>
        <a:p>
          <a:r>
            <a:rPr lang="en-US" dirty="0" smtClean="0"/>
            <a:t>Model Tuning</a:t>
          </a:r>
          <a:endParaRPr lang="en-US" dirty="0"/>
        </a:p>
      </dgm:t>
    </dgm:pt>
    <dgm:pt modelId="{743B9A6A-F22B-4037-A9C5-4BB43B8DACEE}" type="parTrans" cxnId="{7E8B3F47-4358-4F0F-973E-3A0E44792F9F}">
      <dgm:prSet/>
      <dgm:spPr/>
      <dgm:t>
        <a:bodyPr/>
        <a:lstStyle/>
        <a:p>
          <a:endParaRPr lang="en-US"/>
        </a:p>
      </dgm:t>
    </dgm:pt>
    <dgm:pt modelId="{81D6D3AA-4D61-40CE-A299-8FE12C3A4E3E}" type="sibTrans" cxnId="{7E8B3F47-4358-4F0F-973E-3A0E44792F9F}">
      <dgm:prSet/>
      <dgm:spPr/>
      <dgm:t>
        <a:bodyPr/>
        <a:lstStyle/>
        <a:p>
          <a:endParaRPr lang="en-US"/>
        </a:p>
      </dgm:t>
    </dgm:pt>
    <dgm:pt modelId="{1501B8AA-E08F-4371-9C9C-6D44FA551E40}" type="pres">
      <dgm:prSet presAssocID="{670E615B-56BE-4CDB-895F-6AD3D7196C7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924A6E-F8C4-422E-803C-644DB83F1873}" type="pres">
      <dgm:prSet presAssocID="{42479DCB-77FB-48AD-958B-A2E04F749DB4}" presName="composite" presStyleCnt="0"/>
      <dgm:spPr/>
    </dgm:pt>
    <dgm:pt modelId="{A2DA30A0-F777-46F5-9B7B-B3294F2E35A3}" type="pres">
      <dgm:prSet presAssocID="{42479DCB-77FB-48AD-958B-A2E04F749DB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C559F-B5E9-429C-8596-63241FC1B582}" type="pres">
      <dgm:prSet presAssocID="{42479DCB-77FB-48AD-958B-A2E04F749DB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26706-83C7-4E7C-AAEF-CCF7C620C934}" type="pres">
      <dgm:prSet presAssocID="{1CDA3C87-4D41-4646-A491-6C0CCE027702}" presName="space" presStyleCnt="0"/>
      <dgm:spPr/>
    </dgm:pt>
    <dgm:pt modelId="{0DC7779F-B38D-494D-ADCD-762A5D28D208}" type="pres">
      <dgm:prSet presAssocID="{87AE0285-094C-43BE-AF4F-0CD404427B60}" presName="composite" presStyleCnt="0"/>
      <dgm:spPr/>
    </dgm:pt>
    <dgm:pt modelId="{EC741DEF-1A45-4A49-BDC7-7CB893364BB0}" type="pres">
      <dgm:prSet presAssocID="{87AE0285-094C-43BE-AF4F-0CD404427B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73479-FE39-4DF8-9EDE-B6D78EC32390}" type="pres">
      <dgm:prSet presAssocID="{87AE0285-094C-43BE-AF4F-0CD404427B6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982ED-5AA7-427D-8572-C8C8201FDAE0}" type="pres">
      <dgm:prSet presAssocID="{E75ACF53-2F12-4735-911F-ADD83DE3953B}" presName="space" presStyleCnt="0"/>
      <dgm:spPr/>
    </dgm:pt>
    <dgm:pt modelId="{73A071BB-9C40-40E6-9E16-0914756729AE}" type="pres">
      <dgm:prSet presAssocID="{6D8E6F02-5616-4260-B399-A1CA394AC992}" presName="composite" presStyleCnt="0"/>
      <dgm:spPr/>
    </dgm:pt>
    <dgm:pt modelId="{98AFA675-8E24-4D72-BF1B-65118D0DB3BC}" type="pres">
      <dgm:prSet presAssocID="{6D8E6F02-5616-4260-B399-A1CA394AC99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3122E-6264-43D8-9AD5-2C2019B254D1}" type="pres">
      <dgm:prSet presAssocID="{6D8E6F02-5616-4260-B399-A1CA394AC99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EDE5D-EEBA-4A33-9EAF-B0C80731E60E}" type="presOf" srcId="{87AE0285-094C-43BE-AF4F-0CD404427B60}" destId="{EC741DEF-1A45-4A49-BDC7-7CB893364BB0}" srcOrd="0" destOrd="0" presId="urn:microsoft.com/office/officeart/2005/8/layout/hList1"/>
    <dgm:cxn modelId="{0EAFD409-9A76-49E6-8B77-73889A45ACBB}" srcId="{670E615B-56BE-4CDB-895F-6AD3D7196C73}" destId="{87AE0285-094C-43BE-AF4F-0CD404427B60}" srcOrd="1" destOrd="0" parTransId="{C9C6DA64-91C5-4542-B441-C8E895179527}" sibTransId="{E75ACF53-2F12-4735-911F-ADD83DE3953B}"/>
    <dgm:cxn modelId="{71A3646E-2536-4E95-9265-E8AD6F10EB64}" srcId="{87AE0285-094C-43BE-AF4F-0CD404427B60}" destId="{F73D464F-954B-4687-9096-BA69F9500AE0}" srcOrd="1" destOrd="0" parTransId="{EF5D47A6-1343-4A30-8708-92901B57AEB9}" sibTransId="{CABF6C39-88EE-4F65-A3A1-F9A0BC315137}"/>
    <dgm:cxn modelId="{5CDC2F7C-E203-4B37-AC1F-39E2E0375CC6}" type="presOf" srcId="{8F3F2761-4EE8-42D5-995D-6D71858D857F}" destId="{BE03122E-6264-43D8-9AD5-2C2019B254D1}" srcOrd="0" destOrd="0" presId="urn:microsoft.com/office/officeart/2005/8/layout/hList1"/>
    <dgm:cxn modelId="{AFB24E1E-496C-44C3-966E-87FC8554F794}" srcId="{87AE0285-094C-43BE-AF4F-0CD404427B60}" destId="{CF65F3C6-4657-4E1B-AAF8-5CC7928D04EC}" srcOrd="0" destOrd="0" parTransId="{D8C8B1D8-EDE5-45F7-92FF-9B779205D4D2}" sibTransId="{1D39F189-3544-4D1E-A4EE-C24074126DF1}"/>
    <dgm:cxn modelId="{04D016F1-01FF-476C-8C44-9DF2250D7380}" type="presOf" srcId="{CF65F3C6-4657-4E1B-AAF8-5CC7928D04EC}" destId="{36973479-FE39-4DF8-9EDE-B6D78EC32390}" srcOrd="0" destOrd="0" presId="urn:microsoft.com/office/officeart/2005/8/layout/hList1"/>
    <dgm:cxn modelId="{7E8B3F47-4358-4F0F-973E-3A0E44792F9F}" srcId="{87AE0285-094C-43BE-AF4F-0CD404427B60}" destId="{CABC9A23-70DF-4DAD-803E-035EC1FF3BB5}" srcOrd="2" destOrd="0" parTransId="{743B9A6A-F22B-4037-A9C5-4BB43B8DACEE}" sibTransId="{81D6D3AA-4D61-40CE-A299-8FE12C3A4E3E}"/>
    <dgm:cxn modelId="{0799E14F-866A-43A3-B0FA-276ED0C2A578}" type="presOf" srcId="{42479DCB-77FB-48AD-958B-A2E04F749DB4}" destId="{A2DA30A0-F777-46F5-9B7B-B3294F2E35A3}" srcOrd="0" destOrd="0" presId="urn:microsoft.com/office/officeart/2005/8/layout/hList1"/>
    <dgm:cxn modelId="{73A82173-0E6C-4B10-B4C0-79ED9C09D7A4}" srcId="{42479DCB-77FB-48AD-958B-A2E04F749DB4}" destId="{EAACD3C8-199D-4A6D-AC3E-9BC98CACFF79}" srcOrd="0" destOrd="0" parTransId="{E9099799-2854-4F0C-BD7E-BB15A9C12A18}" sibTransId="{68669CE3-7527-4ADD-AF29-01D1B39BE729}"/>
    <dgm:cxn modelId="{5EC16E85-D993-47E4-9194-8A93DA3CBF42}" type="presOf" srcId="{CABC9A23-70DF-4DAD-803E-035EC1FF3BB5}" destId="{36973479-FE39-4DF8-9EDE-B6D78EC32390}" srcOrd="0" destOrd="2" presId="urn:microsoft.com/office/officeart/2005/8/layout/hList1"/>
    <dgm:cxn modelId="{B080B041-F25A-45C1-9CBB-68D6150AB35E}" type="presOf" srcId="{670E615B-56BE-4CDB-895F-6AD3D7196C73}" destId="{1501B8AA-E08F-4371-9C9C-6D44FA551E40}" srcOrd="0" destOrd="0" presId="urn:microsoft.com/office/officeart/2005/8/layout/hList1"/>
    <dgm:cxn modelId="{646611EA-F0E6-4ABF-AD84-846DDC5A7775}" srcId="{42479DCB-77FB-48AD-958B-A2E04F749DB4}" destId="{C26E1574-7428-4C78-B5E8-0E1A476D0B87}" srcOrd="1" destOrd="0" parTransId="{101A90E1-8261-44DE-931E-2D53111029C1}" sibTransId="{35B83B71-4B80-4EE1-9E55-6382CC2DF116}"/>
    <dgm:cxn modelId="{8A0C8665-BDFB-48BF-BD07-F021D43A4CAF}" srcId="{6D8E6F02-5616-4260-B399-A1CA394AC992}" destId="{222B23AB-F927-4DFA-ABF4-CB3C7A778CE8}" srcOrd="1" destOrd="0" parTransId="{1FB4E225-BFA0-41E4-891A-3D1F4A6F966E}" sibTransId="{A73700E8-B477-4CB5-868B-419A3B1EA70E}"/>
    <dgm:cxn modelId="{94E9D591-6830-4A8A-AB0A-9BCDE7CC0F45}" type="presOf" srcId="{EAACD3C8-199D-4A6D-AC3E-9BC98CACFF79}" destId="{D15C559F-B5E9-429C-8596-63241FC1B582}" srcOrd="0" destOrd="0" presId="urn:microsoft.com/office/officeart/2005/8/layout/hList1"/>
    <dgm:cxn modelId="{C5CCBC82-0B41-48B0-B6B3-41958E1FDCC4}" type="presOf" srcId="{6D8E6F02-5616-4260-B399-A1CA394AC992}" destId="{98AFA675-8E24-4D72-BF1B-65118D0DB3BC}" srcOrd="0" destOrd="0" presId="urn:microsoft.com/office/officeart/2005/8/layout/hList1"/>
    <dgm:cxn modelId="{86CC683D-31C9-4818-A716-F67464AE4DD1}" type="presOf" srcId="{222B23AB-F927-4DFA-ABF4-CB3C7A778CE8}" destId="{BE03122E-6264-43D8-9AD5-2C2019B254D1}" srcOrd="0" destOrd="1" presId="urn:microsoft.com/office/officeart/2005/8/layout/hList1"/>
    <dgm:cxn modelId="{61ECAA78-16C0-4621-9922-9D295CFEF394}" type="presOf" srcId="{C26E1574-7428-4C78-B5E8-0E1A476D0B87}" destId="{D15C559F-B5E9-429C-8596-63241FC1B582}" srcOrd="0" destOrd="1" presId="urn:microsoft.com/office/officeart/2005/8/layout/hList1"/>
    <dgm:cxn modelId="{0915E7E3-4CDD-487B-AD9F-B595D233E4A1}" srcId="{670E615B-56BE-4CDB-895F-6AD3D7196C73}" destId="{6D8E6F02-5616-4260-B399-A1CA394AC992}" srcOrd="2" destOrd="0" parTransId="{6EB620B9-C8CC-4955-AC33-F20F460B41E7}" sibTransId="{8B58634E-E52A-4A14-90DD-63225E00290B}"/>
    <dgm:cxn modelId="{2E1312C0-9B28-4E83-8F78-C1764E79B279}" type="presOf" srcId="{F73D464F-954B-4687-9096-BA69F9500AE0}" destId="{36973479-FE39-4DF8-9EDE-B6D78EC32390}" srcOrd="0" destOrd="1" presId="urn:microsoft.com/office/officeart/2005/8/layout/hList1"/>
    <dgm:cxn modelId="{B9FCBB6D-AF48-4852-97B2-B08DCCFFEACE}" srcId="{670E615B-56BE-4CDB-895F-6AD3D7196C73}" destId="{42479DCB-77FB-48AD-958B-A2E04F749DB4}" srcOrd="0" destOrd="0" parTransId="{089A2DBC-3FD7-4A5B-A07D-390A9F624FC1}" sibTransId="{1CDA3C87-4D41-4646-A491-6C0CCE027702}"/>
    <dgm:cxn modelId="{776B64F8-C630-4D63-A9BA-F0F34141BFAB}" srcId="{6D8E6F02-5616-4260-B399-A1CA394AC992}" destId="{8F3F2761-4EE8-42D5-995D-6D71858D857F}" srcOrd="0" destOrd="0" parTransId="{6223147E-AC63-4605-BB56-27821D4F0D49}" sibTransId="{6D12F96C-6042-4FE0-B2B8-62363E129684}"/>
    <dgm:cxn modelId="{AFE6D8EF-C032-4090-A1E8-557E18CC3FA1}" type="presParOf" srcId="{1501B8AA-E08F-4371-9C9C-6D44FA551E40}" destId="{48924A6E-F8C4-422E-803C-644DB83F1873}" srcOrd="0" destOrd="0" presId="urn:microsoft.com/office/officeart/2005/8/layout/hList1"/>
    <dgm:cxn modelId="{29EC94F3-8262-40BD-BB81-55BA9747B12A}" type="presParOf" srcId="{48924A6E-F8C4-422E-803C-644DB83F1873}" destId="{A2DA30A0-F777-46F5-9B7B-B3294F2E35A3}" srcOrd="0" destOrd="0" presId="urn:microsoft.com/office/officeart/2005/8/layout/hList1"/>
    <dgm:cxn modelId="{F9BA133E-737D-430D-83E7-9671770113D9}" type="presParOf" srcId="{48924A6E-F8C4-422E-803C-644DB83F1873}" destId="{D15C559F-B5E9-429C-8596-63241FC1B582}" srcOrd="1" destOrd="0" presId="urn:microsoft.com/office/officeart/2005/8/layout/hList1"/>
    <dgm:cxn modelId="{EF5943C4-3299-4707-93C6-43FC929B4A41}" type="presParOf" srcId="{1501B8AA-E08F-4371-9C9C-6D44FA551E40}" destId="{84826706-83C7-4E7C-AAEF-CCF7C620C934}" srcOrd="1" destOrd="0" presId="urn:microsoft.com/office/officeart/2005/8/layout/hList1"/>
    <dgm:cxn modelId="{2AC11285-6167-451D-9D88-6013BF4CA2D5}" type="presParOf" srcId="{1501B8AA-E08F-4371-9C9C-6D44FA551E40}" destId="{0DC7779F-B38D-494D-ADCD-762A5D28D208}" srcOrd="2" destOrd="0" presId="urn:microsoft.com/office/officeart/2005/8/layout/hList1"/>
    <dgm:cxn modelId="{C74DDF5C-10FE-40BD-B476-FAD95B6D2C95}" type="presParOf" srcId="{0DC7779F-B38D-494D-ADCD-762A5D28D208}" destId="{EC741DEF-1A45-4A49-BDC7-7CB893364BB0}" srcOrd="0" destOrd="0" presId="urn:microsoft.com/office/officeart/2005/8/layout/hList1"/>
    <dgm:cxn modelId="{5FFB730F-606C-4F4D-8AD2-BC3E14032372}" type="presParOf" srcId="{0DC7779F-B38D-494D-ADCD-762A5D28D208}" destId="{36973479-FE39-4DF8-9EDE-B6D78EC32390}" srcOrd="1" destOrd="0" presId="urn:microsoft.com/office/officeart/2005/8/layout/hList1"/>
    <dgm:cxn modelId="{D642C05F-6E43-4A07-AB90-5A4B3B13DE8E}" type="presParOf" srcId="{1501B8AA-E08F-4371-9C9C-6D44FA551E40}" destId="{54D982ED-5AA7-427D-8572-C8C8201FDAE0}" srcOrd="3" destOrd="0" presId="urn:microsoft.com/office/officeart/2005/8/layout/hList1"/>
    <dgm:cxn modelId="{D5734E46-8D1C-44C1-99BE-4636B416C242}" type="presParOf" srcId="{1501B8AA-E08F-4371-9C9C-6D44FA551E40}" destId="{73A071BB-9C40-40E6-9E16-0914756729AE}" srcOrd="4" destOrd="0" presId="urn:microsoft.com/office/officeart/2005/8/layout/hList1"/>
    <dgm:cxn modelId="{67229033-E0B4-4590-B336-EA7C31DE72AC}" type="presParOf" srcId="{73A071BB-9C40-40E6-9E16-0914756729AE}" destId="{98AFA675-8E24-4D72-BF1B-65118D0DB3BC}" srcOrd="0" destOrd="0" presId="urn:microsoft.com/office/officeart/2005/8/layout/hList1"/>
    <dgm:cxn modelId="{B94642D9-ED6A-49FB-B1C4-97ECA934AA67}" type="presParOf" srcId="{73A071BB-9C40-40E6-9E16-0914756729AE}" destId="{BE03122E-6264-43D8-9AD5-2C2019B254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30A0-F777-46F5-9B7B-B3294F2E35A3}">
      <dsp:nvSpPr>
        <dsp:cNvPr id="0" name=""/>
        <dsp:cNvSpPr/>
      </dsp:nvSpPr>
      <dsp:spPr>
        <a:xfrm>
          <a:off x="254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Build</a:t>
          </a:r>
          <a:endParaRPr lang="en-US" sz="2700" kern="1200" dirty="0"/>
        </a:p>
      </dsp:txBody>
      <dsp:txXfrm>
        <a:off x="2540" y="1323455"/>
        <a:ext cx="2476500" cy="777600"/>
      </dsp:txXfrm>
    </dsp:sp>
    <dsp:sp modelId="{D15C559F-B5E9-429C-8596-63241FC1B582}">
      <dsp:nvSpPr>
        <dsp:cNvPr id="0" name=""/>
        <dsp:cNvSpPr/>
      </dsp:nvSpPr>
      <dsp:spPr>
        <a:xfrm>
          <a:off x="254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Development environment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Frameworks</a:t>
          </a:r>
          <a:endParaRPr lang="en-US" sz="2700" kern="1200" dirty="0"/>
        </a:p>
      </dsp:txBody>
      <dsp:txXfrm>
        <a:off x="2540" y="2101055"/>
        <a:ext cx="2476500" cy="1994156"/>
      </dsp:txXfrm>
    </dsp:sp>
    <dsp:sp modelId="{EC741DEF-1A45-4A49-BDC7-7CB893364BB0}">
      <dsp:nvSpPr>
        <dsp:cNvPr id="0" name=""/>
        <dsp:cNvSpPr/>
      </dsp:nvSpPr>
      <dsp:spPr>
        <a:xfrm>
          <a:off x="282575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Train</a:t>
          </a:r>
          <a:endParaRPr lang="en-US" sz="2700" kern="1200" dirty="0"/>
        </a:p>
      </dsp:txBody>
      <dsp:txXfrm>
        <a:off x="2825750" y="1323455"/>
        <a:ext cx="2476500" cy="777600"/>
      </dsp:txXfrm>
    </dsp:sp>
    <dsp:sp modelId="{36973479-FE39-4DF8-9EDE-B6D78EC32390}">
      <dsp:nvSpPr>
        <dsp:cNvPr id="0" name=""/>
        <dsp:cNvSpPr/>
      </dsp:nvSpPr>
      <dsp:spPr>
        <a:xfrm>
          <a:off x="282575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Elastic compute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Performance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Model Tuning</a:t>
          </a:r>
          <a:endParaRPr lang="en-US" sz="2700" kern="1200" dirty="0"/>
        </a:p>
      </dsp:txBody>
      <dsp:txXfrm>
        <a:off x="2825750" y="2101055"/>
        <a:ext cx="2476500" cy="1994156"/>
      </dsp:txXfrm>
    </dsp:sp>
    <dsp:sp modelId="{98AFA675-8E24-4D72-BF1B-65118D0DB3BC}">
      <dsp:nvSpPr>
        <dsp:cNvPr id="0" name=""/>
        <dsp:cNvSpPr/>
      </dsp:nvSpPr>
      <dsp:spPr>
        <a:xfrm>
          <a:off x="564896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Deploy</a:t>
          </a:r>
          <a:endParaRPr lang="en-US" sz="2700" kern="1200" dirty="0"/>
        </a:p>
      </dsp:txBody>
      <dsp:txXfrm>
        <a:off x="5648960" y="1323455"/>
        <a:ext cx="2476500" cy="777600"/>
      </dsp:txXfrm>
    </dsp:sp>
    <dsp:sp modelId="{BE03122E-6264-43D8-9AD5-2C2019B254D1}">
      <dsp:nvSpPr>
        <dsp:cNvPr id="0" name=""/>
        <dsp:cNvSpPr/>
      </dsp:nvSpPr>
      <dsp:spPr>
        <a:xfrm>
          <a:off x="564896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Real-time endpoints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Batch jobs</a:t>
          </a:r>
          <a:endParaRPr lang="en-US" sz="2700" kern="1200" dirty="0"/>
        </a:p>
      </dsp:txBody>
      <dsp:txXfrm>
        <a:off x="5648960" y="2101055"/>
        <a:ext cx="2476500" cy="1994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E17C3-B7B8-426A-B127-DE25247D46A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A9380-CE09-4157-BB00-764B8F29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really meant for NLP tasks and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A9380-CE09-4157-BB00-764B8F2980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BA20-3E06-2544-B518-6D6D31C60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562A9-9F49-134F-BDD2-E55455112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5BB38-55AE-3646-9833-DF16ECE8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03F7-80EF-A14F-9DB0-B5B7AD5C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FDB0-D474-8A41-B6A1-498A0975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Imag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3657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9523E-969A-3041-A65C-0B29F3BDF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43000"/>
            <a:ext cx="4132263" cy="4916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BF0A8-C072-1345-BCFC-9BD1CA8E5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  <a:lvl6pPr marL="685800" indent="0">
              <a:buNone/>
              <a:defRPr/>
            </a:lvl6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59B2B-EA7A-E248-8238-43934E1128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9" y="1143000"/>
            <a:ext cx="4114800" cy="479901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270069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32657"/>
            <a:ext cx="12282311" cy="69088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BCB4B-17D5-B840-8D1A-393BA989F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000"/>
            <a:ext cx="38862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DA0231-E04D-364F-9A65-289858C1BD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2400" y="2971800"/>
            <a:ext cx="3886200" cy="3200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00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81AE2-18A3-E04D-A70D-BFFFD8BEDB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85800"/>
            <a:ext cx="8686800" cy="347472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62F38"/>
                </a:solidFill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22B02-FD65-F444-988D-83D1ACF68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1149350"/>
            <a:ext cx="8686800" cy="5022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7106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2232" y="820084"/>
            <a:ext cx="6192252" cy="516362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984222" y="1465263"/>
            <a:ext cx="5002212" cy="27971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F5AB8F-8ECA-0548-B201-1C5AD8C14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417"/>
            <a:ext cx="4114800" cy="48402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4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Full Fram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1" y="252656"/>
            <a:ext cx="9308228" cy="80023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19325" y="941388"/>
            <a:ext cx="7799388" cy="44100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0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/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700" y="396788"/>
            <a:ext cx="7154798" cy="5966273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9080" y="351118"/>
            <a:ext cx="4348903" cy="31083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55E66-43BC-1E40-B7AB-69F3F3C19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525" y="2312881"/>
            <a:ext cx="2375773" cy="4545120"/>
          </a:xfrm>
          <a:prstGeom prst="rect">
            <a:avLst/>
          </a:prstGeom>
        </p:spPr>
      </p:pic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FF49D9E-2111-5B4D-BF6A-2F78D8B965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30911" y="2648216"/>
            <a:ext cx="1798730" cy="381299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90010 w 2504250"/>
              <a:gd name="connsiteY7" fmla="*/ 5036865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57632"/>
              <a:gd name="connsiteX1" fmla="*/ 615781 w 2504250"/>
              <a:gd name="connsiteY1" fmla="*/ 0 h 5357632"/>
              <a:gd name="connsiteX2" fmla="*/ 732815 w 2504250"/>
              <a:gd name="connsiteY2" fmla="*/ 183847 h 5357632"/>
              <a:gd name="connsiteX3" fmla="*/ 1797081 w 2504250"/>
              <a:gd name="connsiteY3" fmla="*/ 189865 h 5357632"/>
              <a:gd name="connsiteX4" fmla="*/ 1924342 w 2504250"/>
              <a:gd name="connsiteY4" fmla="*/ 14513 h 5357632"/>
              <a:gd name="connsiteX5" fmla="*/ 2139267 w 2504250"/>
              <a:gd name="connsiteY5" fmla="*/ 15141 h 5357632"/>
              <a:gd name="connsiteX6" fmla="*/ 2504250 w 2504250"/>
              <a:gd name="connsiteY6" fmla="*/ 331512 h 5357632"/>
              <a:gd name="connsiteX7" fmla="*/ 2490010 w 2504250"/>
              <a:gd name="connsiteY7" fmla="*/ 5036865 h 5357632"/>
              <a:gd name="connsiteX8" fmla="*/ 2147989 w 2504250"/>
              <a:gd name="connsiteY8" fmla="*/ 5357632 h 5357632"/>
              <a:gd name="connsiteX9" fmla="*/ 307378 w 2504250"/>
              <a:gd name="connsiteY9" fmla="*/ 5345856 h 5357632"/>
              <a:gd name="connsiteX10" fmla="*/ 0 w 2504250"/>
              <a:gd name="connsiteY10" fmla="*/ 5008098 h 5357632"/>
              <a:gd name="connsiteX11" fmla="*/ 42536 w 2504250"/>
              <a:gd name="connsiteY11" fmla="*/ 337588 h 5357632"/>
              <a:gd name="connsiteX12" fmla="*/ 377136 w 2504250"/>
              <a:gd name="connsiteY12" fmla="*/ 2988 h 5357632"/>
              <a:gd name="connsiteX0" fmla="*/ 377136 w 2504250"/>
              <a:gd name="connsiteY0" fmla="*/ 2988 h 5359501"/>
              <a:gd name="connsiteX1" fmla="*/ 615781 w 2504250"/>
              <a:gd name="connsiteY1" fmla="*/ 0 h 5359501"/>
              <a:gd name="connsiteX2" fmla="*/ 732815 w 2504250"/>
              <a:gd name="connsiteY2" fmla="*/ 183847 h 5359501"/>
              <a:gd name="connsiteX3" fmla="*/ 1797081 w 2504250"/>
              <a:gd name="connsiteY3" fmla="*/ 189865 h 5359501"/>
              <a:gd name="connsiteX4" fmla="*/ 1924342 w 2504250"/>
              <a:gd name="connsiteY4" fmla="*/ 14513 h 5359501"/>
              <a:gd name="connsiteX5" fmla="*/ 2139267 w 2504250"/>
              <a:gd name="connsiteY5" fmla="*/ 15141 h 5359501"/>
              <a:gd name="connsiteX6" fmla="*/ 2504250 w 2504250"/>
              <a:gd name="connsiteY6" fmla="*/ 331512 h 5359501"/>
              <a:gd name="connsiteX7" fmla="*/ 2490010 w 2504250"/>
              <a:gd name="connsiteY7" fmla="*/ 5036865 h 5359501"/>
              <a:gd name="connsiteX8" fmla="*/ 2147989 w 2504250"/>
              <a:gd name="connsiteY8" fmla="*/ 5357632 h 5359501"/>
              <a:gd name="connsiteX9" fmla="*/ 356261 w 2504250"/>
              <a:gd name="connsiteY9" fmla="*/ 5359244 h 5359501"/>
              <a:gd name="connsiteX10" fmla="*/ 0 w 2504250"/>
              <a:gd name="connsiteY10" fmla="*/ 5008098 h 5359501"/>
              <a:gd name="connsiteX11" fmla="*/ 42536 w 2504250"/>
              <a:gd name="connsiteY11" fmla="*/ 337588 h 5359501"/>
              <a:gd name="connsiteX12" fmla="*/ 377136 w 2504250"/>
              <a:gd name="connsiteY12" fmla="*/ 2988 h 5359501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55868 w 2517582"/>
              <a:gd name="connsiteY11" fmla="*/ 337588 h 5359546"/>
              <a:gd name="connsiteX12" fmla="*/ 390468 w 2517582"/>
              <a:gd name="connsiteY12" fmla="*/ 2988 h 5359546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42537 w 2517582"/>
              <a:gd name="connsiteY11" fmla="*/ 333126 h 5359546"/>
              <a:gd name="connsiteX12" fmla="*/ 390468 w 2517582"/>
              <a:gd name="connsiteY12" fmla="*/ 2988 h 53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7582" h="5359546">
                <a:moveTo>
                  <a:pt x="390468" y="2988"/>
                </a:moveTo>
                <a:lnTo>
                  <a:pt x="629113" y="0"/>
                </a:lnTo>
                <a:cubicBezTo>
                  <a:pt x="622408" y="145653"/>
                  <a:pt x="637060" y="183349"/>
                  <a:pt x="746147" y="183847"/>
                </a:cubicBezTo>
                <a:lnTo>
                  <a:pt x="1810413" y="189865"/>
                </a:lnTo>
                <a:cubicBezTo>
                  <a:pt x="1948181" y="204177"/>
                  <a:pt x="1942422" y="40595"/>
                  <a:pt x="1937674" y="14513"/>
                </a:cubicBezTo>
                <a:cubicBezTo>
                  <a:pt x="2048237" y="12563"/>
                  <a:pt x="2082226" y="9906"/>
                  <a:pt x="2152599" y="15141"/>
                </a:cubicBezTo>
                <a:cubicBezTo>
                  <a:pt x="2399607" y="15141"/>
                  <a:pt x="2517582" y="146718"/>
                  <a:pt x="2517582" y="331512"/>
                </a:cubicBezTo>
                <a:cubicBezTo>
                  <a:pt x="2512835" y="1899963"/>
                  <a:pt x="2508089" y="3468414"/>
                  <a:pt x="2503342" y="5036865"/>
                </a:cubicBezTo>
                <a:cubicBezTo>
                  <a:pt x="2510600" y="5241735"/>
                  <a:pt x="2351677" y="5357632"/>
                  <a:pt x="2161321" y="5357632"/>
                </a:cubicBezTo>
                <a:lnTo>
                  <a:pt x="369593" y="5359244"/>
                </a:lnTo>
                <a:cubicBezTo>
                  <a:pt x="142951" y="5366502"/>
                  <a:pt x="7257" y="5242540"/>
                  <a:pt x="0" y="5030412"/>
                </a:cubicBezTo>
                <a:lnTo>
                  <a:pt x="42537" y="333126"/>
                </a:lnTo>
                <a:cubicBezTo>
                  <a:pt x="42537" y="148332"/>
                  <a:pt x="134572" y="-1474"/>
                  <a:pt x="390468" y="2988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18368F-A787-BE47-8512-FC42952F35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6459" y="1157015"/>
            <a:ext cx="5710426" cy="3242909"/>
          </a:xfrm>
          <a:custGeom>
            <a:avLst/>
            <a:gdLst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57762 w 4957762"/>
              <a:gd name="connsiteY2" fmla="*/ 2784475 h 2784475"/>
              <a:gd name="connsiteX3" fmla="*/ 0 w 4957762"/>
              <a:gd name="connsiteY3" fmla="*/ 2784475 h 2784475"/>
              <a:gd name="connsiteX4" fmla="*/ 0 w 4957762"/>
              <a:gd name="connsiteY4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0 w 4957762"/>
              <a:gd name="connsiteY4" fmla="*/ 2784475 h 2784475"/>
              <a:gd name="connsiteX5" fmla="*/ 0 w 4957762"/>
              <a:gd name="connsiteY5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3757612 w 4957762"/>
              <a:gd name="connsiteY4" fmla="*/ 2784475 h 2784475"/>
              <a:gd name="connsiteX5" fmla="*/ 0 w 4957762"/>
              <a:gd name="connsiteY5" fmla="*/ 2784475 h 2784475"/>
              <a:gd name="connsiteX6" fmla="*/ 0 w 4957762"/>
              <a:gd name="connsiteY6" fmla="*/ 0 h 2784475"/>
              <a:gd name="connsiteX0" fmla="*/ 0 w 5043913"/>
              <a:gd name="connsiteY0" fmla="*/ 0 h 2784837"/>
              <a:gd name="connsiteX1" fmla="*/ 4957762 w 5043913"/>
              <a:gd name="connsiteY1" fmla="*/ 0 h 2784837"/>
              <a:gd name="connsiteX2" fmla="*/ 4947602 w 5043913"/>
              <a:gd name="connsiteY2" fmla="*/ 1067435 h 2784837"/>
              <a:gd name="connsiteX3" fmla="*/ 4948237 w 5043913"/>
              <a:gd name="connsiteY3" fmla="*/ 2590800 h 2784837"/>
              <a:gd name="connsiteX4" fmla="*/ 4957762 w 5043913"/>
              <a:gd name="connsiteY4" fmla="*/ 2784475 h 2784837"/>
              <a:gd name="connsiteX5" fmla="*/ 3757612 w 5043913"/>
              <a:gd name="connsiteY5" fmla="*/ 2784475 h 2784837"/>
              <a:gd name="connsiteX6" fmla="*/ 0 w 5043913"/>
              <a:gd name="connsiteY6" fmla="*/ 2784475 h 2784837"/>
              <a:gd name="connsiteX7" fmla="*/ 0 w 5043913"/>
              <a:gd name="connsiteY7" fmla="*/ 0 h 2784837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4805362 w 4966602"/>
              <a:gd name="connsiteY5" fmla="*/ 2781300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3776662 w 4966602"/>
              <a:gd name="connsiteY5" fmla="*/ 1323975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58207"/>
              <a:gd name="connsiteY0" fmla="*/ 0 h 2784475"/>
              <a:gd name="connsiteX1" fmla="*/ 4957762 w 4958207"/>
              <a:gd name="connsiteY1" fmla="*/ 0 h 2784475"/>
              <a:gd name="connsiteX2" fmla="*/ 4947602 w 4958207"/>
              <a:gd name="connsiteY2" fmla="*/ 1067435 h 2784475"/>
              <a:gd name="connsiteX3" fmla="*/ 4040187 w 4958207"/>
              <a:gd name="connsiteY3" fmla="*/ 1120775 h 2784475"/>
              <a:gd name="connsiteX4" fmla="*/ 4957762 w 4958207"/>
              <a:gd name="connsiteY4" fmla="*/ 2784475 h 2784475"/>
              <a:gd name="connsiteX5" fmla="*/ 3776662 w 4958207"/>
              <a:gd name="connsiteY5" fmla="*/ 1323975 h 2784475"/>
              <a:gd name="connsiteX6" fmla="*/ 3757612 w 4958207"/>
              <a:gd name="connsiteY6" fmla="*/ 2784475 h 2784475"/>
              <a:gd name="connsiteX7" fmla="*/ 0 w 4958207"/>
              <a:gd name="connsiteY7" fmla="*/ 2784475 h 2784475"/>
              <a:gd name="connsiteX8" fmla="*/ 0 w 4958207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06526 w 4957762"/>
              <a:gd name="connsiteY3" fmla="*/ 1207090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36153"/>
              <a:gd name="connsiteY0" fmla="*/ 15828 h 2800303"/>
              <a:gd name="connsiteX1" fmla="*/ 4935603 w 4936153"/>
              <a:gd name="connsiteY1" fmla="*/ 0 h 2800303"/>
              <a:gd name="connsiteX2" fmla="*/ 4935116 w 4936153"/>
              <a:gd name="connsiteY2" fmla="*/ 1221868 h 2800303"/>
              <a:gd name="connsiteX3" fmla="*/ 3806526 w 4936153"/>
              <a:gd name="connsiteY3" fmla="*/ 1222918 h 2800303"/>
              <a:gd name="connsiteX4" fmla="*/ 3575009 w 4936153"/>
              <a:gd name="connsiteY4" fmla="*/ 1445393 h 2800303"/>
              <a:gd name="connsiteX5" fmla="*/ 3562093 w 4936153"/>
              <a:gd name="connsiteY5" fmla="*/ 2800303 h 2800303"/>
              <a:gd name="connsiteX6" fmla="*/ 0 w 4936153"/>
              <a:gd name="connsiteY6" fmla="*/ 2800303 h 2800303"/>
              <a:gd name="connsiteX7" fmla="*/ 0 w 4936153"/>
              <a:gd name="connsiteY7" fmla="*/ 15828 h 2800303"/>
              <a:gd name="connsiteX0" fmla="*/ 0 w 4939026"/>
              <a:gd name="connsiteY0" fmla="*/ 15828 h 2800303"/>
              <a:gd name="connsiteX1" fmla="*/ 4935603 w 4939026"/>
              <a:gd name="connsiteY1" fmla="*/ 0 h 2800303"/>
              <a:gd name="connsiteX2" fmla="*/ 4938281 w 4939026"/>
              <a:gd name="connsiteY2" fmla="*/ 1225034 h 2800303"/>
              <a:gd name="connsiteX3" fmla="*/ 3806526 w 4939026"/>
              <a:gd name="connsiteY3" fmla="*/ 1222918 h 2800303"/>
              <a:gd name="connsiteX4" fmla="*/ 3575009 w 4939026"/>
              <a:gd name="connsiteY4" fmla="*/ 1445393 h 2800303"/>
              <a:gd name="connsiteX5" fmla="*/ 3562093 w 4939026"/>
              <a:gd name="connsiteY5" fmla="*/ 2800303 h 2800303"/>
              <a:gd name="connsiteX6" fmla="*/ 0 w 4939026"/>
              <a:gd name="connsiteY6" fmla="*/ 2800303 h 2800303"/>
              <a:gd name="connsiteX7" fmla="*/ 0 w 4939026"/>
              <a:gd name="connsiteY7" fmla="*/ 15828 h 2800303"/>
              <a:gd name="connsiteX0" fmla="*/ 0 w 4942191"/>
              <a:gd name="connsiteY0" fmla="*/ 0 h 2806635"/>
              <a:gd name="connsiteX1" fmla="*/ 4938768 w 4942191"/>
              <a:gd name="connsiteY1" fmla="*/ 6332 h 2806635"/>
              <a:gd name="connsiteX2" fmla="*/ 4941446 w 4942191"/>
              <a:gd name="connsiteY2" fmla="*/ 1231366 h 2806635"/>
              <a:gd name="connsiteX3" fmla="*/ 3809691 w 4942191"/>
              <a:gd name="connsiteY3" fmla="*/ 1229250 h 2806635"/>
              <a:gd name="connsiteX4" fmla="*/ 3578174 w 4942191"/>
              <a:gd name="connsiteY4" fmla="*/ 1451725 h 2806635"/>
              <a:gd name="connsiteX5" fmla="*/ 3565258 w 4942191"/>
              <a:gd name="connsiteY5" fmla="*/ 2806635 h 2806635"/>
              <a:gd name="connsiteX6" fmla="*/ 3165 w 4942191"/>
              <a:gd name="connsiteY6" fmla="*/ 2806635 h 2806635"/>
              <a:gd name="connsiteX7" fmla="*/ 0 w 4942191"/>
              <a:gd name="connsiteY7" fmla="*/ 0 h 28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191" h="2806635">
                <a:moveTo>
                  <a:pt x="0" y="0"/>
                </a:moveTo>
                <a:lnTo>
                  <a:pt x="4938768" y="6332"/>
                </a:lnTo>
                <a:cubicBezTo>
                  <a:pt x="4935381" y="362144"/>
                  <a:pt x="4944833" y="875554"/>
                  <a:pt x="4941446" y="1231366"/>
                </a:cubicBezTo>
                <a:cubicBezTo>
                  <a:pt x="4939859" y="1228191"/>
                  <a:pt x="4017557" y="1231963"/>
                  <a:pt x="3809691" y="1229250"/>
                </a:cubicBezTo>
                <a:cubicBezTo>
                  <a:pt x="3799214" y="1230203"/>
                  <a:pt x="3626857" y="1242704"/>
                  <a:pt x="3578174" y="1451725"/>
                </a:cubicBezTo>
                <a:lnTo>
                  <a:pt x="3565258" y="2806635"/>
                </a:lnTo>
                <a:lnTo>
                  <a:pt x="3165" y="280663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7E87C-4407-414B-A4F0-A83A1D5EF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475" y="760500"/>
            <a:ext cx="4348163" cy="5426544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0564" y="508240"/>
            <a:ext cx="3325238" cy="636155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407135" y="965205"/>
            <a:ext cx="2504250" cy="532348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FE9175-F382-F64D-A5CC-C57064701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152525"/>
            <a:ext cx="4114800" cy="5135563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2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phon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323" y="508240"/>
            <a:ext cx="3325238" cy="6361552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77894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872" y="508240"/>
            <a:ext cx="3325238" cy="6361552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74443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99" y="508240"/>
            <a:ext cx="3325238" cy="6361552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92170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0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Title Slid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EE3235-798D-9549-9794-F3948DC4D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9672" y="2209880"/>
            <a:ext cx="5257800" cy="2438241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Sofia Pro Black" pitchFamily="2" charset="77"/>
              </a:defRPr>
            </a:lvl1pPr>
          </a:lstStyle>
          <a:p>
            <a:r>
              <a:rPr lang="en-US" dirty="0"/>
              <a:t>Presentation Title Should Be Between 3-4 Lines In Length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901148-7EF4-9740-B4CC-05971C0CAE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462" y="5029200"/>
            <a:ext cx="5257800" cy="1043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 dirty="0"/>
              <a:t>Presented by: [Enter Presenter Name(s)]</a:t>
            </a:r>
          </a:p>
          <a:p>
            <a:pPr lvl="0"/>
            <a:r>
              <a:rPr lang="en-US" dirty="0"/>
              <a:t>[Enter Date]</a:t>
            </a:r>
          </a:p>
        </p:txBody>
      </p:sp>
    </p:spTree>
    <p:extLst>
      <p:ext uri="{BB962C8B-B14F-4D97-AF65-F5344CB8AC3E}">
        <p14:creationId xmlns:p14="http://schemas.microsoft.com/office/powerpoint/2010/main" val="110375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allou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25401"/>
            <a:ext cx="12282311" cy="6908801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86800" y="3429000"/>
            <a:ext cx="2971800" cy="2971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2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0" indent="0">
              <a:lnSpc>
                <a:spcPct val="110000"/>
              </a:lnSpc>
              <a:buFontTx/>
              <a:buNone/>
              <a:defRPr sz="1600" b="0" i="0" baseline="0">
                <a:solidFill>
                  <a:schemeClr val="bg2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Callout</a:t>
            </a:r>
          </a:p>
          <a:p>
            <a:pPr lvl="1"/>
            <a:r>
              <a:rPr lang="en-US" dirty="0"/>
              <a:t>Callout Body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8533-65C7-DC46-AA88-BA594DBDE7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200150"/>
            <a:ext cx="4114800" cy="49037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4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1085170"/>
            <a:ext cx="91440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1661242"/>
            <a:ext cx="9144000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>
                <a:solidFill>
                  <a:srgbClr val="898A8D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65677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43558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21439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99320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477202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65677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43558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21439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599320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477202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77A1-FF9C-B748-AF7B-8A429992B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9016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600" b="0" i="0">
                <a:latin typeface="Sofia Pro Medium" pitchFamily="2" charset="77"/>
              </a:defRPr>
            </a:lvl3pPr>
            <a:lvl4pPr>
              <a:defRPr sz="1600" b="0" i="0">
                <a:latin typeface="Sofia Pro Medium" pitchFamily="2" charset="77"/>
              </a:defRPr>
            </a:lvl4pPr>
            <a:lvl5pPr>
              <a:defRPr sz="16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E6CAB-B359-CD4F-9E1B-88956FE378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6897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000" b="0" i="0">
                <a:latin typeface="Sofia Pro Medium" pitchFamily="2" charset="77"/>
              </a:defRPr>
            </a:lvl3pPr>
            <a:lvl4pPr>
              <a:defRPr sz="1000" b="0" i="0">
                <a:latin typeface="Sofia Pro Medium" pitchFamily="2" charset="77"/>
              </a:defRPr>
            </a:lvl4pPr>
            <a:lvl5pPr>
              <a:defRPr sz="10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4C45B0-EAD6-834B-A5E6-3C0A36A164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4778" y="3818037"/>
            <a:ext cx="1600200" cy="457391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0306EB-10BA-F74A-9F2C-680A6B2E4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2659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EE4F41-7834-E443-9BF2-125A3CAEFB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0541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B8B7EC-389F-F040-B28E-3512BC168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15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3pPr>
            <a:lvl4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4pPr>
            <a:lvl5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8140ED-5D7A-244B-99DB-00E8CC575E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7163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5175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AB68C6B-6503-2740-BF51-BE0DC75D4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1600" y="5985165"/>
            <a:ext cx="1601788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E66DE-54F2-E24A-AB35-B1CFCF1BC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3120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D701C4F-CC27-2344-9A64-A7AB6B95D1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i="0">
                <a:solidFill>
                  <a:srgbClr val="FD2024"/>
                </a:solidFill>
                <a:latin typeface="Sofia Pro Black" pitchFamily="2" charset="77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51668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262F38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250402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37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35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6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2514600"/>
            <a:ext cx="8890001" cy="387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rgbClr val="76777A"/>
                </a:solidFill>
                <a:latin typeface="Sofia Pro Medium"/>
                <a:cs typeface="Sofia Pro Medium"/>
              </a:defRPr>
            </a:lvl1pPr>
          </a:lstStyle>
          <a:p>
            <a:r>
              <a:rPr lang="en-US" dirty="0"/>
              <a:t>Click the icon to add a table and select how many rows and columns your table requires</a:t>
            </a:r>
          </a:p>
        </p:txBody>
      </p:sp>
    </p:spTree>
    <p:extLst>
      <p:ext uri="{BB962C8B-B14F-4D97-AF65-F5344CB8AC3E}">
        <p14:creationId xmlns:p14="http://schemas.microsoft.com/office/powerpoint/2010/main" val="404055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76777A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338943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FB1-B18D-9D48-96CC-2C380A67A7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54225"/>
            <a:ext cx="86868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Bullet</a:t>
            </a:r>
          </a:p>
          <a:p>
            <a:pPr lvl="3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10199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D6BA3-DBBA-9B4D-B6C6-1810370380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2060367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65D8DD-D926-F741-BA7B-62E77DC13D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2057400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756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Desktop &amp;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2656625"/>
            <a:ext cx="5140569" cy="2532892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for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36994"/>
            <a:ext cx="5140569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provide </a:t>
            </a:r>
            <a:r>
              <a:rPr lang="en-US" dirty="0" err="1"/>
              <a:t>pretitle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923A9-821A-E84C-ACD0-ED227D6A6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03956" y="156017"/>
            <a:ext cx="11309814" cy="69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704D5-0813-C341-BEC9-B7BFCC5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7B7050-A1C7-3441-A8EA-2D3ED8006A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7EC9E-F15D-654A-83C7-97F392C066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4813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1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99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D6644-CECE-514B-9172-7B355C73C8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395EBF-9BE1-7742-84A8-50AC066D91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577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FE9A55-C1C4-4846-B47D-905C7E8B84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25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ety Lay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2842E-C6C2-3A4C-8494-3460DB728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1924422"/>
            <a:ext cx="8686800" cy="1828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14456-4E2F-C64D-A658-367FE490AF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330E5-735B-EA48-887B-E21E4ABD95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86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28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py 1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72400" y="2057400"/>
            <a:ext cx="3657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313E4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CB877-ED35-9D4F-B181-EA98534AC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57400"/>
            <a:ext cx="6424613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0664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py 2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4114800" cy="1143000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6400" y="1143000"/>
            <a:ext cx="5943600" cy="5257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802E-ADCD-D847-9E37-22E62436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514600"/>
            <a:ext cx="41148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651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&amp; 1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400" y="2057400"/>
            <a:ext cx="8229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2296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229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BE06D5-AEA8-5945-A805-CA432392E2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91472" y="2057400"/>
            <a:ext cx="22860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184211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4400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397937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25423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all 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9081" y="4981160"/>
            <a:ext cx="10735068" cy="696190"/>
          </a:xfrm>
        </p:spPr>
        <p:txBody>
          <a:bodyPr anchor="ctr">
            <a:noAutofit/>
          </a:bodyPr>
          <a:lstStyle>
            <a:lvl1pPr algn="ctr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79082" y="5851718"/>
            <a:ext cx="10735067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79081" y="686699"/>
            <a:ext cx="10735069" cy="4120093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3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712" y="-38100"/>
            <a:ext cx="9681882" cy="698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79232-EDCD-114C-BBA1-842D32B9E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37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156" y="-25401"/>
            <a:ext cx="12282311" cy="69088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75949" y="2417977"/>
            <a:ext cx="8040103" cy="2022046"/>
          </a:xfrm>
        </p:spPr>
        <p:txBody>
          <a:bodyPr anchor="ctr">
            <a:noAutofit/>
          </a:bodyPr>
          <a:lstStyle>
            <a:lvl1pPr algn="ctr">
              <a:defRPr sz="44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4583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2" y="-58271"/>
            <a:ext cx="8293497" cy="6939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0352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12D90-433D-504B-AFA2-07F31E369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4416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02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1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34290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4" y="6309895"/>
            <a:ext cx="919948" cy="314772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519372-7B44-1C48-B234-773EC0576E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06863" y="0"/>
            <a:ext cx="8085137" cy="6858000"/>
          </a:xfrm>
          <a:custGeom>
            <a:avLst/>
            <a:gdLst>
              <a:gd name="connsiteX0" fmla="*/ 5038351 w 8085137"/>
              <a:gd name="connsiteY0" fmla="*/ 0 h 6858000"/>
              <a:gd name="connsiteX1" fmla="*/ 8085137 w 8085137"/>
              <a:gd name="connsiteY1" fmla="*/ 0 h 6858000"/>
              <a:gd name="connsiteX2" fmla="*/ 8085137 w 8085137"/>
              <a:gd name="connsiteY2" fmla="*/ 6858000 h 6858000"/>
              <a:gd name="connsiteX3" fmla="*/ 1852736 w 8085137"/>
              <a:gd name="connsiteY3" fmla="*/ 6858000 h 6858000"/>
              <a:gd name="connsiteX4" fmla="*/ 1964853 w 8085137"/>
              <a:gd name="connsiteY4" fmla="*/ 6480868 h 6858000"/>
              <a:gd name="connsiteX5" fmla="*/ 5038351 w 8085137"/>
              <a:gd name="connsiteY5" fmla="*/ 0 h 6858000"/>
              <a:gd name="connsiteX6" fmla="*/ 1918741 w 8085137"/>
              <a:gd name="connsiteY6" fmla="*/ 0 h 6858000"/>
              <a:gd name="connsiteX7" fmla="*/ 3299493 w 8085137"/>
              <a:gd name="connsiteY7" fmla="*/ 0 h 6858000"/>
              <a:gd name="connsiteX8" fmla="*/ 1520582 w 8085137"/>
              <a:gd name="connsiteY8" fmla="*/ 6062438 h 6858000"/>
              <a:gd name="connsiteX9" fmla="*/ 1362673 w 8085137"/>
              <a:gd name="connsiteY9" fmla="*/ 6858000 h 6858000"/>
              <a:gd name="connsiteX10" fmla="*/ 0 w 8085137"/>
              <a:gd name="connsiteY10" fmla="*/ 6858000 h 6858000"/>
              <a:gd name="connsiteX11" fmla="*/ 1918741 w 808513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85137" h="6858000">
                <a:moveTo>
                  <a:pt x="5038351" y="0"/>
                </a:moveTo>
                <a:lnTo>
                  <a:pt x="8085137" y="0"/>
                </a:lnTo>
                <a:lnTo>
                  <a:pt x="8085137" y="6858000"/>
                </a:lnTo>
                <a:lnTo>
                  <a:pt x="1852736" y="6858000"/>
                </a:lnTo>
                <a:lnTo>
                  <a:pt x="1964853" y="6480868"/>
                </a:lnTo>
                <a:cubicBezTo>
                  <a:pt x="2653390" y="4238236"/>
                  <a:pt x="3595547" y="2250866"/>
                  <a:pt x="5038351" y="0"/>
                </a:cubicBezTo>
                <a:close/>
                <a:moveTo>
                  <a:pt x="1918741" y="0"/>
                </a:moveTo>
                <a:lnTo>
                  <a:pt x="3299493" y="0"/>
                </a:lnTo>
                <a:cubicBezTo>
                  <a:pt x="2350740" y="2000250"/>
                  <a:pt x="1918446" y="4057884"/>
                  <a:pt x="1520582" y="6062438"/>
                </a:cubicBezTo>
                <a:lnTo>
                  <a:pt x="1362673" y="6858000"/>
                </a:lnTo>
                <a:lnTo>
                  <a:pt x="0" y="6858000"/>
                </a:lnTo>
                <a:cubicBezTo>
                  <a:pt x="474688" y="4482059"/>
                  <a:pt x="889417" y="2181068"/>
                  <a:pt x="1918741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17A7-23CC-0541-BF3C-D1EF98D16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01725"/>
            <a:ext cx="3429000" cy="465455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06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853"/>
          <a:stretch/>
        </p:blipFill>
        <p:spPr>
          <a:xfrm>
            <a:off x="1422203" y="1"/>
            <a:ext cx="10769797" cy="6858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083177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C1871-C958-A247-B68F-99DDA2F403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79863"/>
            <a:ext cx="3668713" cy="43576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364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5455" y="-1"/>
            <a:ext cx="6996545" cy="6858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904942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BBFAD-0F5F-0B43-A297-36A996A60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447675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28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678532" cy="6858001"/>
          </a:xfrm>
          <a:prstGeom prst="rect">
            <a:avLst/>
          </a:prstGeom>
        </p:spPr>
      </p:pic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8" y="6308011"/>
            <a:ext cx="1047960" cy="35857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47491" y="-111399"/>
            <a:ext cx="6930234" cy="7085287"/>
          </a:xfrm>
          <a:custGeom>
            <a:avLst/>
            <a:gdLst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0 w 6930234"/>
              <a:gd name="connsiteY3" fmla="*/ 708528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234" h="7085287">
                <a:moveTo>
                  <a:pt x="0" y="0"/>
                </a:moveTo>
                <a:lnTo>
                  <a:pt x="6930234" y="0"/>
                </a:lnTo>
                <a:lnTo>
                  <a:pt x="6930234" y="7085287"/>
                </a:lnTo>
                <a:lnTo>
                  <a:pt x="3267855" y="7055307"/>
                </a:lnTo>
                <a:cubicBezTo>
                  <a:pt x="1444051" y="4553636"/>
                  <a:pt x="804471" y="2486679"/>
                  <a:pt x="0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5D6C7-34DC-7849-886F-D11B45686C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232692"/>
            <a:ext cx="4114800" cy="4392613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804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292436" y="2494177"/>
            <a:ext cx="5944133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2852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99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06905" y="2494177"/>
            <a:ext cx="5945059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6893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1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43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3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204D9-913A-5343-B04E-F6614D09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775BD-BB06-8A42-940B-14FBC0316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5768-9C20-F044-BB76-1C6A7CA74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AE0C-06CA-9B41-AA6A-21CEC1252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B84E-4B45-A74F-AE26-D14007AAD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93" r:id="rId22"/>
    <p:sldLayoutId id="2147483694" r:id="rId23"/>
    <p:sldLayoutId id="2147483695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3200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0D537-AD40-6746-82DD-1E0F2F30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1F233-0620-234B-B27D-F166D321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17E5-386E-CC40-A502-60B8178A6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A833-C69B-3B4B-B5DA-BAA420AF020C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DF79C-92BE-514F-A91B-D7269E57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F3CF-A385-9544-A1AB-EEE710A47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48A6A-C5DC-5542-AE37-B97C22DD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2pPr>
      <a:lvl3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orecas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ws.amazon.com/rekogniti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gg/nKWdxUr" TargetMode="External"/><Relationship Id="rId2" Type="http://schemas.openxmlformats.org/officeDocument/2006/relationships/hyperlink" Target="https://github.com/orlmlds/aws-sagemaker-intro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docs.google.com/forms/d/e/1FAIpQLSf9sWdqnYcTCe4CPL0dnXafNquFiQR5ZE0jFtwA6v7R2xkExQ/viewform?usp=sf_lin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ws.amazon.com/sagemaker/groundtruth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how-it-works-training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algo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aws.amazon.com/sagemaker/latest/dg/image-classification.html" TargetMode="Externa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youtube.com/watch?v=jWWyKE5ApqI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awslabs/amazon-sagemaker-examples/blob/master/hyperparameter_tuning/xgboost_direct_marketing/hpo_xgboost_direct_marketing_sagemaker_APIs.ipynb" TargetMode="Externa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list=PLhr1KZpdzukcOr_6j_zmSrvYnLUtgqsZz&amp;time_continue=21&amp;v=KFuc2KWrTHs&amp;feature=emb_logo" TargetMode="Externa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hyperlink" Target="https://stackoverflow.com/questions/55586412/how-to-schedule-task-in-aws-sagemaker-to-run-training-job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hyperlink" Target="https://www.youtube.com/watch?v=Z9FtrRq0rc0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atch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2649085/how-to-run-a-bigger-batch-with-aws-sagemaker-batch-transform" TargetMode="Externa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orbes.com/sites/moorinsights/2020/03/04/surprise-aws-leads-in-cloud-ai-services-ranking/#7948223a5ff7" TargetMode="Externa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/tree/master/sagemaker-debugger/xgboost_builtin_rule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debugger-built-in-rules.html" TargetMode="Externa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apache-spark.html" TargetMode="Externa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insanda.com/posts/experiment-tracking-with-mlflow-inside-amazon-sagemaker/" TargetMode="External"/><Relationship Id="rId2" Type="http://schemas.openxmlformats.org/officeDocument/2006/relationships/hyperlink" Target="https://www.mlflow.org/docs/latest/python_api/mlflow.sagemaker.html" TargetMode="Externa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6475-825A-F747-BC11-8C866C7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BA9E-225F-2F4F-99DF-AAB546F5C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Kevin Kho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3074" name="Picture 2" descr="How Amazon Forecast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17452"/>
            <a:ext cx="10472272" cy="41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6834" y="6535774"/>
            <a:ext cx="2864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https://aws.amazon.com/forecast/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24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3852"/>
            <a:ext cx="10237694" cy="426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6834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34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243421"/>
            <a:ext cx="4873308" cy="3930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05" y="2243422"/>
            <a:ext cx="4983064" cy="4221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4285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4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0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35491" cy="4811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9927" y="2780145"/>
            <a:ext cx="2225964" cy="276167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2" y="2397432"/>
            <a:ext cx="10070378" cy="1028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2" y="3508196"/>
            <a:ext cx="10949902" cy="32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6663"/>
            <a:ext cx="10890683" cy="48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6292"/>
            <a:ext cx="10777682" cy="9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700903"/>
            <a:ext cx="8321964" cy="4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1004"/>
            <a:ext cx="10872065" cy="44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19555" cy="4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6106344"/>
            <a:ext cx="8904999" cy="506179"/>
          </a:xfrm>
        </p:spPr>
        <p:txBody>
          <a:bodyPr/>
          <a:lstStyle/>
          <a:p>
            <a:r>
              <a:rPr lang="en-US" dirty="0" smtClean="0"/>
              <a:t>Links will be available on Meetup site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33534" y="2498720"/>
            <a:ext cx="9001125" cy="36782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Looking for volunteers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Sendin</a:t>
            </a:r>
            <a:r>
              <a:rPr lang="en-US" dirty="0" smtClean="0"/>
              <a:t>g a survey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err="1" smtClean="0"/>
              <a:t>hub</a:t>
            </a:r>
            <a:r>
              <a:rPr lang="en-US" dirty="0" smtClean="0"/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YouTube channel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Discord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6013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535263" cy="49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131705" cy="4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708303" cy="47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292926" cy="493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42474" y="3843083"/>
            <a:ext cx="5791200" cy="174736"/>
          </a:xfrm>
          <a:prstGeom prst="round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7823200" cy="46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39459"/>
            <a:ext cx="10317018" cy="4793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94691" y="2623127"/>
            <a:ext cx="3592945" cy="2410691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4691" y="5153891"/>
            <a:ext cx="3592946" cy="82797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5284"/>
            <a:ext cx="10233747" cy="50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572760"/>
            <a:ext cx="11241862" cy="3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33534" y="2498720"/>
            <a:ext cx="9001125" cy="36782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repo: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github.com/orlmlds/aws-sagemaker-intro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Discord: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discord.gg/nKWdxUr</a:t>
            </a:r>
            <a:r>
              <a:rPr lang="en-US" dirty="0" smtClean="0"/>
              <a:t> 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Google </a:t>
            </a:r>
            <a:r>
              <a:rPr lang="en-US" dirty="0"/>
              <a:t>Form: </a:t>
            </a:r>
            <a:r>
              <a:rPr lang="en-US" dirty="0" smtClean="0">
                <a:hlinkClick r:id="rId4"/>
              </a:rPr>
              <a:t>https://docs.google.com/forms/d/e/1FAIpQLSf9sWdqnYcTCe4CPL0dnXafNquFiQR5ZE0jFtwA6v7R2xkExQ/viewform?usp=sf_link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41876"/>
            <a:ext cx="10239027" cy="34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AutoPilot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92369"/>
            <a:ext cx="6169891" cy="48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Actual deployable model </a:t>
            </a:r>
          </a:p>
        </p:txBody>
      </p:sp>
    </p:spTree>
    <p:extLst>
      <p:ext uri="{BB962C8B-B14F-4D97-AF65-F5344CB8AC3E}">
        <p14:creationId xmlns:p14="http://schemas.microsoft.com/office/powerpoint/2010/main" val="5036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Hard to trace what happened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Needs clean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5 GB limit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1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 flipV="1">
            <a:off x="1764146" y="3278909"/>
            <a:ext cx="895927" cy="1265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42099"/>
            <a:ext cx="9570720" cy="317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6720" y="2642099"/>
            <a:ext cx="2438400" cy="3170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464" y="6580163"/>
            <a:ext cx="3816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://aws.amazon.com/sagemaker/groundtruth/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44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022580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for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Containers – AWS ECR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Python, R seems newly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Managed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https://aws.amazon.com/machine-learning/ai-services/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696364" y="2600325"/>
            <a:ext cx="2798618" cy="107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20482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10" y="1700902"/>
            <a:ext cx="5790048" cy="48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9627" y="6594470"/>
            <a:ext cx="566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https://docs.aws.amazon.com/sagemaker/latest/dg/how-it-works-training.html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15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90909" cy="47192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849586" cy="4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2604655" cy="4129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through </a:t>
            </a:r>
            <a:r>
              <a:rPr lang="en-US" dirty="0" err="1" smtClean="0"/>
              <a:t>JupyterLab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37" y="2043113"/>
            <a:ext cx="8433599" cy="39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Built-In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2691"/>
            <a:ext cx="3318222" cy="4955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883" y="6565562"/>
            <a:ext cx="463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https://docs.aws.amazon.com/sagemaker/latest/dg/algos.html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40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Built-in Algorithm Limitations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AWS Documentation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0483" y="6421567"/>
            <a:ext cx="5538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docs.aws.amazon.com/sagemaker/latest/dg/image-classification.html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46902"/>
            <a:ext cx="8902823" cy="35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ImageNet Benchmark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://paperswithcode.com/sota/image-classification-on-imagenet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04593"/>
            <a:ext cx="9055099" cy="3900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6618" y="5754255"/>
            <a:ext cx="9328727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5566"/>
            <a:ext cx="9911120" cy="4480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3985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Re:Invent</a:t>
            </a:r>
            <a:r>
              <a:rPr lang="en-US" dirty="0"/>
              <a:t> </a:t>
            </a:r>
            <a:r>
              <a:rPr lang="en-US" dirty="0" smtClean="0"/>
              <a:t>2018)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302899" y="17190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18032" y="6539299"/>
            <a:ext cx="389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7"/>
              </a:rPr>
              <a:t>https://www.youtube.com/watch?v=jWWyKE5ApqI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87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Create job (Lambda Integration)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Algorithm (in a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Configuration (Spot Instances)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Paths (S3)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438455"/>
            <a:ext cx="9716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https://github.com/awslabs/amazon-sagemaker-examples/blob/master/hyperparameter_tuning/xgboost_direct_marketing/hpo_xgboost_direct_marketing_sagemaker_APIs.ipynb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6635613" cy="4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8192655" cy="4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19072"/>
            <a:ext cx="8716506" cy="46791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2655" y="4959927"/>
            <a:ext cx="6253018" cy="143826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7745" y="3971721"/>
            <a:ext cx="1634837" cy="79424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API to Access Training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Get correlations versus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Warm 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Hyperparameter</a:t>
            </a:r>
            <a:r>
              <a:rPr lang="en-US" dirty="0" smtClean="0"/>
              <a:t> tuning is stronger than 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Works with any model (bring your own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and deploy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Automatic model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Managed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Limited pre-built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Overhead of setting up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Inference (Deploy)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Interactions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9218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50" y="1810630"/>
            <a:ext cx="5753814" cy="48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39785" cy="48572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9614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66872" y="2784764"/>
            <a:ext cx="2830945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1345" y="2720211"/>
            <a:ext cx="1607127" cy="26042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9797"/>
            <a:ext cx="7537516" cy="4751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2946403"/>
            <a:ext cx="7537516" cy="84050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Inference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55511"/>
            <a:ext cx="10696413" cy="50473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858327"/>
            <a:ext cx="1200727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67528" y="6243782"/>
            <a:ext cx="919018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1396" y="6546469"/>
            <a:ext cx="9192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https://www.youtube.com/watch?list=PLhr1KZpdzukcOr_6j_zmSrvYnLUtgqsZz&amp;time_continue=21&amp;v=KFuc2KWrTHs&amp;feature=emb_logo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18673"/>
            <a:ext cx="846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</a:t>
            </a:r>
            <a:r>
              <a:rPr lang="en-US" dirty="0"/>
              <a:t>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3796145"/>
            <a:ext cx="1681018" cy="138545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194353" cy="47998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814246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3421"/>
            <a:ext cx="10970561" cy="4020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4645518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37344" y="4645519"/>
            <a:ext cx="7781637" cy="1618134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163155" cy="47586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25813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0073" y="3731490"/>
            <a:ext cx="1099127" cy="22220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41237"/>
            <a:ext cx="9630044" cy="45341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4941455"/>
            <a:ext cx="1681018" cy="24014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5318" y="6580163"/>
            <a:ext cx="7473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https://stackoverflow.com/questions/55586412/how-to-schedule-task-in-aws-sagemaker-to-run-training-job</a:t>
            </a:r>
            <a:endParaRPr lang="en-US" sz="1200" dirty="0"/>
          </a:p>
        </p:txBody>
      </p:sp>
      <p:pic>
        <p:nvPicPr>
          <p:cNvPr id="8194" name="Picture 2" descr="How to manage your AWS Step Functions with Server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8" y="4284149"/>
            <a:ext cx="1192802" cy="14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1491" y="5726545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Step Functions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36" y="2243421"/>
            <a:ext cx="1432135" cy="14830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6281" y="370298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84" y="4209207"/>
            <a:ext cx="1419225" cy="14001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21186" y="5609382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S3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428" y="4383701"/>
            <a:ext cx="1209195" cy="1242784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8194" idx="3"/>
            <a:endCxn id="16" idx="1"/>
          </p:cNvCxnSpPr>
          <p:nvPr/>
        </p:nvCxnSpPr>
        <p:spPr>
          <a:xfrm>
            <a:off x="2814440" y="5005093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5" y="5005092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356" y="2372671"/>
            <a:ext cx="1501135" cy="13082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10117" y="3719630"/>
            <a:ext cx="303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Elastic Container Registry</a:t>
            </a:r>
            <a:endParaRPr lang="en-US" dirty="0"/>
          </a:p>
        </p:txBody>
      </p:sp>
      <p:cxnSp>
        <p:nvCxnSpPr>
          <p:cNvPr id="30" name="Elbow Connector 29"/>
          <p:cNvCxnSpPr>
            <a:stCxn id="10" idx="1"/>
            <a:endCxn id="16" idx="1"/>
          </p:cNvCxnSpPr>
          <p:nvPr/>
        </p:nvCxnSpPr>
        <p:spPr>
          <a:xfrm rot="10800000" flipH="1" flipV="1">
            <a:off x="4072736" y="2984961"/>
            <a:ext cx="132692" cy="2020131"/>
          </a:xfrm>
          <a:prstGeom prst="bentConnector3">
            <a:avLst>
              <a:gd name="adj1" fmla="val -1722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193" y="4282338"/>
            <a:ext cx="1465560" cy="15096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8275480" y="5180329"/>
            <a:ext cx="691931" cy="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57078" y="576241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072735" y="6344326"/>
            <a:ext cx="3763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9"/>
              </a:rPr>
              <a:t>https://www.youtube.com/watch?v=Z9FtrRq0rc0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036691" y="5651659"/>
            <a:ext cx="169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 smtClean="0"/>
          </a:p>
          <a:p>
            <a:r>
              <a:rPr lang="en-US" dirty="0" smtClean="0"/>
              <a:t>Batch Jobs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8266753" y="4621157"/>
            <a:ext cx="691931" cy="2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8" idx="1"/>
            <a:endCxn id="31" idx="1"/>
          </p:cNvCxnSpPr>
          <p:nvPr/>
        </p:nvCxnSpPr>
        <p:spPr>
          <a:xfrm rot="10800000" flipH="1" flipV="1">
            <a:off x="6626355" y="3026779"/>
            <a:ext cx="174837" cy="2010377"/>
          </a:xfrm>
          <a:prstGeom prst="bentConnector3">
            <a:avLst>
              <a:gd name="adj1" fmla="val -331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9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Alternative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77607"/>
            <a:ext cx="9750281" cy="2916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8887" y="6458632"/>
            <a:ext cx="2710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https://aws.amazon.com/batch/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84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Transform Max Batch Size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6 MB in </a:t>
            </a:r>
            <a:r>
              <a:rPr lang="en-US" b="0" dirty="0" err="1" smtClean="0"/>
              <a:t>MaxPayloadInMB</a:t>
            </a:r>
            <a:endParaRPr lang="en-US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Transformers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0286" y="6458632"/>
            <a:ext cx="7791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https://stackoverflow.com/questions/52649085/how-to-run-a-bigger-batch-with-aws-sagemaker-batch-transform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8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versus 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AI Services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5560" y="6539299"/>
            <a:ext cx="824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https://www.forbes.com/sites/moorinsights/2020/03/04/surprise-aws-leads-in-cloud-ai-services-ranking/#7948223a5ff7</a:t>
            </a:r>
            <a:endParaRPr lang="en-US" sz="1200" dirty="0"/>
          </a:p>
        </p:txBody>
      </p:sp>
      <p:pic>
        <p:nvPicPr>
          <p:cNvPr id="4098" name="Picture 2" descr="The AWS ML 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10630"/>
            <a:ext cx="8018458" cy="4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Quick deployment of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Auto-scaling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 leads to versatility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A/B testing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Inference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Scheduling batch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in – S3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Batch size. Transformations.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Tracking (Notebooks can spin endpoints)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Feature Engineering might be better done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Decoupled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53" y="2932834"/>
            <a:ext cx="10600359" cy="277523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54544" y="3769990"/>
            <a:ext cx="3980874" cy="168486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0349" y="6529170"/>
            <a:ext cx="791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github.com/awslabs/amazon-sagemaker-examples/tree/master/sagemaker-debugger/xgboost_builtin_rules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48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Built-in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Vanishing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Dead </a:t>
            </a:r>
            <a:r>
              <a:rPr lang="en-US" dirty="0" err="1" smtClean="0"/>
              <a:t>ReLu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All-zero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Overfit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Loss not decreasing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Tree depth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1098" y="6581001"/>
            <a:ext cx="574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https://docs.aws.amazon.com/sagemaker/latest/dg/debugger-built-in-rules.html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7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Integration is mainly with AWS EMR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Feels awkward for training. Maybe more suitable for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PySpark</a:t>
            </a:r>
            <a:r>
              <a:rPr lang="en-US" dirty="0" smtClean="0"/>
              <a:t> implementation of </a:t>
            </a:r>
            <a:r>
              <a:rPr lang="en-US" dirty="0" err="1" smtClean="0"/>
              <a:t>SageMakerEstimator</a:t>
            </a:r>
            <a:r>
              <a:rPr lang="en-US" dirty="0" smtClean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1810" y="6581001"/>
            <a:ext cx="5145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https://docs.aws.amazon.com/sagemaker/latest/dg/apache-spark.html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has an API to deploy models to </a:t>
            </a:r>
            <a:r>
              <a:rPr lang="en-US" dirty="0" err="1" smtClean="0"/>
              <a:t>SageMaker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can be used locally with an S3 backend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1810" y="6581001"/>
            <a:ext cx="5226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https://www.mlflow.org/docs/latest/python_api/mlflow.sagemaker.html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991" y="6278655"/>
            <a:ext cx="653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https://cosminsanda.com/posts/experiment-tracking-with-mlflow-inside-amazon-sagemaker/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42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Model Monitor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SageMaker</a:t>
            </a:r>
            <a:r>
              <a:rPr lang="en-US" dirty="0" smtClean="0"/>
              <a:t> Locally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930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Services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13584"/>
            <a:ext cx="9039397" cy="3964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66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probably didn’t reach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7541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8" y="2360598"/>
            <a:ext cx="8959101" cy="3901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6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8991DA1C-0901-F544-A398-6CB23DDB88C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C50BE9BE-3483-1C49-8BAC-916E47BD0C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183891-c245-4ed6-a1b8-25c6be0f9c8d">
      <UserInfo>
        <DisplayName>Anna Lodes</DisplayName>
        <AccountId>41</AccountId>
        <AccountType/>
      </UserInfo>
      <UserInfo>
        <DisplayName>Sean Sullivan</DisplayName>
        <AccountId>810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6E09650C771468BF8DB390FD029BC" ma:contentTypeVersion="12" ma:contentTypeDescription="Create a new document." ma:contentTypeScope="" ma:versionID="fcf09a70c057f55f273743c4341da752">
  <xsd:schema xmlns:xsd="http://www.w3.org/2001/XMLSchema" xmlns:xs="http://www.w3.org/2001/XMLSchema" xmlns:p="http://schemas.microsoft.com/office/2006/metadata/properties" xmlns:ns2="56637062-7c31-4878-a897-68be3cd174c7" xmlns:ns3="a3183891-c245-4ed6-a1b8-25c6be0f9c8d" targetNamespace="http://schemas.microsoft.com/office/2006/metadata/properties" ma:root="true" ma:fieldsID="2587f1983ed400e3fc236b71049dfc74" ns2:_="" ns3:_="">
    <xsd:import namespace="56637062-7c31-4878-a897-68be3cd174c7"/>
    <xsd:import namespace="a3183891-c245-4ed6-a1b8-25c6be0f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37062-7c31-4878-a897-68be3cd17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83891-c245-4ed6-a1b8-25c6be0f9c8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412C15-20FF-4E6D-A1D0-4A4D1BBA39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DDF40C-D790-44AC-8EA3-D828453D7B1E}">
  <ds:schemaRefs>
    <ds:schemaRef ds:uri="http://schemas.microsoft.com/office/2006/metadata/properties"/>
    <ds:schemaRef ds:uri="56637062-7c31-4878-a897-68be3cd174c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a3183891-c245-4ed6-a1b8-25c6be0f9c8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1C9DB2-242C-428C-A5CA-82A35EEAC4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637062-7c31-4878-a897-68be3cd174c7"/>
    <ds:schemaRef ds:uri="a3183891-c245-4ed6-a1b8-25c6be0f9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[PCTY]-Master-PowerPoint-Template</Template>
  <TotalTime>7144</TotalTime>
  <Words>779</Words>
  <Application>Microsoft Office PowerPoint</Application>
  <PresentationFormat>Widescreen</PresentationFormat>
  <Paragraphs>264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Sofia Pro Black</vt:lpstr>
      <vt:lpstr>Calibri</vt:lpstr>
      <vt:lpstr>Sofia Pro Medium</vt:lpstr>
      <vt:lpstr>Office Theme</vt:lpstr>
      <vt:lpstr>Custom Design</vt:lpstr>
      <vt:lpstr>AWS SageMaker</vt:lpstr>
      <vt:lpstr>Housekeeping</vt:lpstr>
      <vt:lpstr>Housekeeping</vt:lpstr>
      <vt:lpstr>Outline</vt:lpstr>
      <vt:lpstr>AWS SageMaker (Re:Invent 2018)</vt:lpstr>
      <vt:lpstr>AWS SageMaker (Re:Invent 2019)</vt:lpstr>
      <vt:lpstr>AWS SageMaker versus AWS AI Services</vt:lpstr>
      <vt:lpstr>AWS AI Services</vt:lpstr>
      <vt:lpstr>AWS AI Services</vt:lpstr>
      <vt:lpstr>AWS Forecast</vt:lpstr>
      <vt:lpstr>AWS Rekognition</vt:lpstr>
      <vt:lpstr>AWS Rekognition</vt:lpstr>
      <vt:lpstr>AWS SageMaker Studio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(Re:Invent 2019)</vt:lpstr>
      <vt:lpstr>AWS SageMaker Ground Truth</vt:lpstr>
      <vt:lpstr>AWS SageMaker Ground Truth</vt:lpstr>
      <vt:lpstr>Build</vt:lpstr>
      <vt:lpstr>AWS SageMaker Notebooks</vt:lpstr>
      <vt:lpstr>General Notes</vt:lpstr>
      <vt:lpstr>General Notes</vt:lpstr>
      <vt:lpstr>AWS SageMaker Notebooks</vt:lpstr>
      <vt:lpstr>AWS SageMaker and Git</vt:lpstr>
      <vt:lpstr>AWS SageMaker and Git</vt:lpstr>
      <vt:lpstr>Build Example</vt:lpstr>
      <vt:lpstr>Training</vt:lpstr>
      <vt:lpstr>AWS Built-In Algorithms</vt:lpstr>
      <vt:lpstr>Built-in Algorithm Limitations</vt:lpstr>
      <vt:lpstr>ImageNet Benchmark</vt:lpstr>
      <vt:lpstr>AWS SageMaker Training Jobs</vt:lpstr>
      <vt:lpstr>AWS SageMaker Training Jobs</vt:lpstr>
      <vt:lpstr>AWS SageMaker Hyperparameter Tuning</vt:lpstr>
      <vt:lpstr>AWS SageMaker Hyperparameter Tuning</vt:lpstr>
      <vt:lpstr>AWS SageMaker Hyperparameter Tuning</vt:lpstr>
      <vt:lpstr>AWS SageMaker Hyperparameter Tuning</vt:lpstr>
      <vt:lpstr>Pros</vt:lpstr>
      <vt:lpstr>Cons</vt:lpstr>
      <vt:lpstr>Inference (Deploy)</vt:lpstr>
      <vt:lpstr>SageMaker Interactions</vt:lpstr>
      <vt:lpstr>AWS SageMaker Model</vt:lpstr>
      <vt:lpstr>AWS SageMaker Model</vt:lpstr>
      <vt:lpstr>AWS SageMaker Inference Pipeline</vt:lpstr>
      <vt:lpstr>AWS SageMaker Endpoints</vt:lpstr>
      <vt:lpstr>AWS SageMaker Endpoint Configuration</vt:lpstr>
      <vt:lpstr>AWS SageMaker Endpoint Configuration</vt:lpstr>
      <vt:lpstr>AWS SageMaker Endpoint</vt:lpstr>
      <vt:lpstr>AWS SageMaker Batch Transform Jobs</vt:lpstr>
      <vt:lpstr>AWS SageMaker Batch Transform Jobs</vt:lpstr>
      <vt:lpstr>AWS Batch Alternative</vt:lpstr>
      <vt:lpstr>AWS Batch Transform Max Batch Size</vt:lpstr>
      <vt:lpstr>Pros</vt:lpstr>
      <vt:lpstr>Cons</vt:lpstr>
      <vt:lpstr>Miscellaneous</vt:lpstr>
      <vt:lpstr>Decoupled Infrastructure</vt:lpstr>
      <vt:lpstr>AWS SageMaker Debugger</vt:lpstr>
      <vt:lpstr>AWS SageMaker Debugger</vt:lpstr>
      <vt:lpstr>AWS SageMaker and Spark</vt:lpstr>
      <vt:lpstr>AWS SageMaker and MLFlow</vt:lpstr>
      <vt:lpstr>Other Services</vt:lpstr>
      <vt:lpstr>Using SageMaker Locally</vt:lpstr>
      <vt:lpstr>Questions</vt:lpstr>
    </vt:vector>
  </TitlesOfParts>
  <Company>Paylocity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Kho</dc:creator>
  <cp:lastModifiedBy>Kevin Kho</cp:lastModifiedBy>
  <cp:revision>71</cp:revision>
  <dcterms:created xsi:type="dcterms:W3CDTF">2020-07-04T17:44:38Z</dcterms:created>
  <dcterms:modified xsi:type="dcterms:W3CDTF">2020-07-25T18:35:14Z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0x0101006036E09650C771468BF8DB390FD029BC</vt:lpwstr>
  </property>
</Properties>
</file>